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30" r:id="rId2"/>
    <p:sldId id="1758" r:id="rId3"/>
    <p:sldId id="1759" r:id="rId4"/>
    <p:sldId id="1760" r:id="rId5"/>
    <p:sldId id="1761" r:id="rId6"/>
    <p:sldId id="17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657" y="2541996"/>
            <a:ext cx="8406685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444.  HEHPIHNA’N HONG GUM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Saved by Grace </a:t>
            </a:r>
          </a:p>
          <a:p>
            <a:r>
              <a:rPr lang="en-US" sz="1500" dirty="0" err="1"/>
              <a:t>Efes</a:t>
            </a:r>
            <a:r>
              <a:rPr lang="en-US" sz="1500" dirty="0"/>
              <a:t>. 2:5</a:t>
            </a:r>
          </a:p>
          <a:p>
            <a:r>
              <a:rPr lang="en-US" sz="1500" dirty="0"/>
              <a:t>Fanny J.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4037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8302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489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a’-ding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6138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a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tum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ci-in,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22471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42731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444.  HEHPIHNA’N HONG GUM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2018-12-15T07:24:58Z</dcterms:modified>
</cp:coreProperties>
</file>